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7"/>
  </p:notesMasterIdLst>
  <p:sldIdLst>
    <p:sldId id="257" r:id="rId2"/>
    <p:sldId id="332" r:id="rId3"/>
    <p:sldId id="319" r:id="rId4"/>
    <p:sldId id="276" r:id="rId5"/>
    <p:sldId id="277" r:id="rId6"/>
    <p:sldId id="278" r:id="rId7"/>
    <p:sldId id="333" r:id="rId8"/>
    <p:sldId id="280" r:id="rId9"/>
    <p:sldId id="334" r:id="rId10"/>
    <p:sldId id="279" r:id="rId11"/>
    <p:sldId id="309" r:id="rId12"/>
    <p:sldId id="281" r:id="rId13"/>
    <p:sldId id="282" r:id="rId14"/>
    <p:sldId id="283" r:id="rId15"/>
    <p:sldId id="335" r:id="rId16"/>
    <p:sldId id="351" r:id="rId17"/>
    <p:sldId id="310" r:id="rId18"/>
    <p:sldId id="284" r:id="rId19"/>
    <p:sldId id="285" r:id="rId20"/>
    <p:sldId id="314" r:id="rId21"/>
    <p:sldId id="345" r:id="rId22"/>
    <p:sldId id="354" r:id="rId23"/>
    <p:sldId id="355" r:id="rId24"/>
    <p:sldId id="344" r:id="rId25"/>
    <p:sldId id="337" r:id="rId26"/>
    <p:sldId id="339" r:id="rId27"/>
    <p:sldId id="320" r:id="rId28"/>
    <p:sldId id="315" r:id="rId29"/>
    <p:sldId id="289" r:id="rId30"/>
    <p:sldId id="292" r:id="rId31"/>
    <p:sldId id="346" r:id="rId32"/>
    <p:sldId id="340" r:id="rId33"/>
    <p:sldId id="295" r:id="rId34"/>
    <p:sldId id="323" r:id="rId35"/>
    <p:sldId id="325" r:id="rId36"/>
    <p:sldId id="326" r:id="rId37"/>
    <p:sldId id="327" r:id="rId38"/>
    <p:sldId id="353" r:id="rId39"/>
    <p:sldId id="352" r:id="rId40"/>
    <p:sldId id="329" r:id="rId41"/>
    <p:sldId id="330" r:id="rId42"/>
    <p:sldId id="331" r:id="rId43"/>
    <p:sldId id="317" r:id="rId44"/>
    <p:sldId id="348" r:id="rId45"/>
    <p:sldId id="356" r:id="rId4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75" userDrawn="1">
          <p15:clr>
            <a:srgbClr val="A4A3A4"/>
          </p15:clr>
        </p15:guide>
        <p15:guide id="2" pos="390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Kullanıcısı" initials="WK" lastIdx="3" clrIdx="0">
    <p:extLst>
      <p:ext uri="{19B8F6BF-5375-455C-9EA6-DF929625EA0E}">
        <p15:presenceInfo xmlns:p15="http://schemas.microsoft.com/office/powerpoint/2012/main" xmlns="" userId="Windows Kullanıcısı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A2D34"/>
    <a:srgbClr val="F43C3C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-78"/>
      </p:cViewPr>
      <p:guideLst>
        <p:guide orient="horz" pos="1275"/>
        <p:guide pos="39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2-29T13:12:21.121" idx="3">
    <p:pos x="7680" y="1275"/>
    <p:text/>
    <p:extLst>
      <p:ext uri="{C676402C-5697-4E1C-873F-D02D1690AC5C}">
        <p15:threadingInfo xmlns:p15="http://schemas.microsoft.com/office/powerpoint/2012/main" xmlns="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15003-2A1D-4170-9B54-AFE6FC416942}" type="datetimeFigureOut">
              <a:rPr lang="tr-TR" smtClean="0"/>
              <a:pPr/>
              <a:t>11.01.2019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6AC1E-D22F-46E2-87C3-B40774F75EC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154911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6AC1E-D22F-46E2-87C3-B40774F75EC2}" type="slidenum">
              <a:rPr lang="tr-TR" smtClean="0"/>
              <a:pPr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818896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6AC1E-D22F-46E2-87C3-B40774F75EC2}" type="slidenum">
              <a:rPr lang="tr-TR" smtClean="0"/>
              <a:pPr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758778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6AC1E-D22F-46E2-87C3-B40774F75EC2}" type="slidenum">
              <a:rPr lang="tr-TR" smtClean="0"/>
              <a:pPr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464185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6AC1E-D22F-46E2-87C3-B40774F75EC2}" type="slidenum">
              <a:rPr lang="tr-TR" smtClean="0"/>
              <a:pPr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098553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6AC1E-D22F-46E2-87C3-B40774F75EC2}" type="slidenum">
              <a:rPr lang="tr-TR" smtClean="0"/>
              <a:pPr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163200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6AC1E-D22F-46E2-87C3-B40774F75EC2}" type="slidenum">
              <a:rPr lang="tr-TR" smtClean="0"/>
              <a:pPr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417386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6AC1E-D22F-46E2-87C3-B40774F75EC2}" type="slidenum">
              <a:rPr lang="tr-TR" smtClean="0"/>
              <a:pPr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489525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6AC1E-D22F-46E2-87C3-B40774F75EC2}" type="slidenum">
              <a:rPr lang="tr-TR" smtClean="0"/>
              <a:pPr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756712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6AC1E-D22F-46E2-87C3-B40774F75EC2}" type="slidenum">
              <a:rPr lang="tr-TR" smtClean="0"/>
              <a:pPr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236440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6AC1E-D22F-46E2-87C3-B40774F75EC2}" type="slidenum">
              <a:rPr lang="tr-TR" smtClean="0"/>
              <a:pPr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758778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8F34-18CC-4E4A-B0A3-B4A1B82159ED}" type="datetimeFigureOut">
              <a:rPr lang="tr-TR" smtClean="0"/>
              <a:pPr/>
              <a:t>11.01.2019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679D-BA3E-4669-B444-6BB37805C5C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187712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8F34-18CC-4E4A-B0A3-B4A1B82159ED}" type="datetimeFigureOut">
              <a:rPr lang="tr-TR" smtClean="0"/>
              <a:pPr/>
              <a:t>11.01.2019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679D-BA3E-4669-B444-6BB37805C5C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7036495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8F34-18CC-4E4A-B0A3-B4A1B82159ED}" type="datetimeFigureOut">
              <a:rPr lang="tr-TR" smtClean="0"/>
              <a:pPr/>
              <a:t>11.01.2019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679D-BA3E-4669-B444-6BB37805C5C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5415746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8F34-18CC-4E4A-B0A3-B4A1B82159ED}" type="datetimeFigureOut">
              <a:rPr lang="tr-TR" smtClean="0"/>
              <a:pPr/>
              <a:t>11.01.2019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679D-BA3E-4669-B444-6BB37805C5C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324979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8F34-18CC-4E4A-B0A3-B4A1B82159ED}" type="datetimeFigureOut">
              <a:rPr lang="tr-TR" smtClean="0"/>
              <a:pPr/>
              <a:t>11.01.2019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679D-BA3E-4669-B444-6BB37805C5C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9894004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8F34-18CC-4E4A-B0A3-B4A1B82159ED}" type="datetimeFigureOut">
              <a:rPr lang="tr-TR" smtClean="0"/>
              <a:pPr/>
              <a:t>11.01.2019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679D-BA3E-4669-B444-6BB37805C5C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7149343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8F34-18CC-4E4A-B0A3-B4A1B82159ED}" type="datetimeFigureOut">
              <a:rPr lang="tr-TR" smtClean="0"/>
              <a:pPr/>
              <a:t>11.01.2019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679D-BA3E-4669-B444-6BB37805C5CD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120684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8F34-18CC-4E4A-B0A3-B4A1B82159ED}" type="datetimeFigureOut">
              <a:rPr lang="tr-TR" smtClean="0"/>
              <a:pPr/>
              <a:t>11.01.2019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679D-BA3E-4669-B444-6BB37805C5CD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9681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8F34-18CC-4E4A-B0A3-B4A1B82159ED}" type="datetimeFigureOut">
              <a:rPr lang="tr-TR" smtClean="0"/>
              <a:pPr/>
              <a:t>11.01.2019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679D-BA3E-4669-B444-6BB37805C5C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0555574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8F34-18CC-4E4A-B0A3-B4A1B82159ED}" type="datetimeFigureOut">
              <a:rPr lang="tr-TR" smtClean="0"/>
              <a:pPr/>
              <a:t>11.01.2019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679D-BA3E-4669-B444-6BB37805C5C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6641318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8F34-18CC-4E4A-B0A3-B4A1B82159ED}" type="datetimeFigureOut">
              <a:rPr lang="tr-TR" smtClean="0"/>
              <a:pPr/>
              <a:t>11.01.2019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9679D-BA3E-4669-B444-6BB37805C5C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343838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9A58F34-18CC-4E4A-B0A3-B4A1B82159ED}" type="datetimeFigureOut">
              <a:rPr lang="tr-TR" smtClean="0"/>
              <a:pPr/>
              <a:t>11.01.2019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9679D-BA3E-4669-B444-6BB37805C5CD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87181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mConfetti">
          <a:fgClr>
            <a:srgbClr val="F43C3C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9329" y="2348517"/>
            <a:ext cx="3216498" cy="3216498"/>
          </a:xfrm>
          <a:prstGeom prst="rect">
            <a:avLst/>
          </a:prstGeom>
        </p:spPr>
      </p:pic>
      <p:sp>
        <p:nvSpPr>
          <p:cNvPr id="11" name="Metin kutusu 10"/>
          <p:cNvSpPr txBox="1"/>
          <p:nvPr/>
        </p:nvSpPr>
        <p:spPr>
          <a:xfrm>
            <a:off x="300603" y="554637"/>
            <a:ext cx="1168300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anose="02070704070505020303" pitchFamily="18" charset="0"/>
              </a:rPr>
              <a:t>ODTÜ MEZUNLARI DERNEĞİ</a:t>
            </a:r>
          </a:p>
          <a:p>
            <a:pPr algn="ctr"/>
            <a:r>
              <a:rPr lang="tr-T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No. 20" panose="02070704070505020303" pitchFamily="18" charset="0"/>
              </a:rPr>
              <a:t>2018 HAZİRAN – ARALIK 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5109579" y="5934031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OCAK 2019</a:t>
            </a:r>
          </a:p>
        </p:txBody>
      </p:sp>
    </p:spTree>
    <p:extLst>
      <p:ext uri="{BB962C8B-B14F-4D97-AF65-F5344CB8AC3E}">
        <p14:creationId xmlns:p14="http://schemas.microsoft.com/office/powerpoint/2010/main" xmlns="" val="42262409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94872" y="1854927"/>
            <a:ext cx="11496385" cy="4754879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SEÇİM DEĞERLENDİRMESİ</a:t>
            </a:r>
          </a:p>
          <a:p>
            <a:pPr marL="0" indent="0" algn="ctr">
              <a:buNone/>
            </a:pPr>
            <a:endParaRPr lang="tr-TR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 algn="ctr">
              <a:buNone/>
            </a:pPr>
            <a:endParaRPr lang="tr-TR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34413">
            <a:off x="3217847" y="3492248"/>
            <a:ext cx="1905986" cy="269543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4998" y="2699083"/>
            <a:ext cx="4838163" cy="36286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xmlns="" id="{3E576764-1519-435A-AA93-C3877AE27921}"/>
              </a:ext>
            </a:extLst>
          </p:cNvPr>
          <p:cNvSpPr txBox="1"/>
          <p:nvPr/>
        </p:nvSpPr>
        <p:spPr>
          <a:xfrm>
            <a:off x="342066" y="4265615"/>
            <a:ext cx="25700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Haziran </a:t>
            </a:r>
            <a:r>
              <a:rPr lang="tr-T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</a:p>
          <a:p>
            <a:r>
              <a:rPr lang="tr-T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BMO Raporu</a:t>
            </a:r>
            <a:endParaRPr lang="tr-T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4171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222068" y="1972491"/>
            <a:ext cx="11612881" cy="4647250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TEMMUZ AYI ETKİNLİKLERİMİZ</a:t>
            </a:r>
          </a:p>
          <a:p>
            <a:endParaRPr lang="tr-TR" sz="1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tr-TR" sz="2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REKTÖRLÜK ZİYARETİ</a:t>
            </a:r>
          </a:p>
          <a:p>
            <a:r>
              <a:rPr lang="tr-TR" sz="2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DİPLOMA TÖRENİ</a:t>
            </a:r>
          </a:p>
          <a:p>
            <a:r>
              <a:rPr lang="tr-TR" sz="2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FORUM: NASIL BİR DERNEK İSTİYORUZ</a:t>
            </a:r>
          </a:p>
          <a:p>
            <a:r>
              <a:rPr lang="tr-TR" sz="2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GÖZALTILAR</a:t>
            </a:r>
          </a:p>
          <a:p>
            <a:r>
              <a:rPr lang="tr-TR" sz="2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FORUM: NASIL BİR DERNEK İSTİYORUZ-2</a:t>
            </a:r>
            <a:endParaRPr lang="tr-T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>
              <a:buNone/>
            </a:pPr>
            <a:endParaRPr lang="tr-T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>
              <a:buNone/>
            </a:pPr>
            <a:endParaRPr lang="tr-T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08906">
            <a:off x="6023755" y="3071305"/>
            <a:ext cx="5061589" cy="3374393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xmlns="" val="30779121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04363" y="1760061"/>
            <a:ext cx="11997128" cy="5006324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REKTÖRLÜK ZİYARETİ</a:t>
            </a:r>
          </a:p>
          <a:p>
            <a:pPr marL="0" indent="0">
              <a:buNone/>
            </a:pPr>
            <a:r>
              <a:rPr lang="tr-T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ODTÜ MARATONU</a:t>
            </a:r>
          </a:p>
          <a:p>
            <a:pPr marL="0" indent="0">
              <a:buNone/>
            </a:pPr>
            <a:r>
              <a:rPr lang="tr-T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BİLİM CAFE</a:t>
            </a:r>
          </a:p>
          <a:p>
            <a:pPr marL="0" indent="0">
              <a:buNone/>
            </a:pPr>
            <a:r>
              <a:rPr lang="tr-T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VİŞNELİK TOPLULUĞU</a:t>
            </a:r>
          </a:p>
          <a:p>
            <a:pPr marL="0" indent="0">
              <a:buNone/>
            </a:pPr>
            <a:r>
              <a:rPr lang="tr-T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DANIŞMA KURULU</a:t>
            </a:r>
          </a:p>
          <a:p>
            <a:pPr marL="0" indent="0">
              <a:buNone/>
            </a:pPr>
            <a:r>
              <a:rPr lang="tr-T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KONSEY</a:t>
            </a:r>
          </a:p>
          <a:p>
            <a:pPr marL="0" indent="0">
              <a:buNone/>
            </a:pPr>
            <a:endParaRPr lang="tr-TR" sz="36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 algn="ctr">
              <a:buNone/>
            </a:pPr>
            <a:endParaRPr lang="tr-TR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4576" y="2586446"/>
            <a:ext cx="5329645" cy="39972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A03B7325-B0A5-4789-A3D8-E3E75197ED11}"/>
              </a:ext>
            </a:extLst>
          </p:cNvPr>
          <p:cNvSpPr txBox="1"/>
          <p:nvPr/>
        </p:nvSpPr>
        <p:spPr>
          <a:xfrm rot="20270196">
            <a:off x="921601" y="5159555"/>
            <a:ext cx="2837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Temmuz 2018</a:t>
            </a:r>
          </a:p>
        </p:txBody>
      </p:sp>
    </p:spTree>
    <p:extLst>
      <p:ext uri="{BB962C8B-B14F-4D97-AF65-F5344CB8AC3E}">
        <p14:creationId xmlns:p14="http://schemas.microsoft.com/office/powerpoint/2010/main" xmlns="" val="16235976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97436" y="1760061"/>
            <a:ext cx="11737513" cy="4888933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DİPLOMA TÖRENİ</a:t>
            </a:r>
          </a:p>
          <a:p>
            <a:pPr marL="0" indent="0" algn="ctr">
              <a:buNone/>
            </a:pPr>
            <a:endParaRPr lang="tr-TR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8153" y="2944787"/>
            <a:ext cx="5071593" cy="33810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3AF7103A-4015-409C-BFA5-1D5C7B9329FE}"/>
              </a:ext>
            </a:extLst>
          </p:cNvPr>
          <p:cNvSpPr txBox="1"/>
          <p:nvPr/>
        </p:nvSpPr>
        <p:spPr>
          <a:xfrm rot="20264289">
            <a:off x="310679" y="3620154"/>
            <a:ext cx="2916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Devrim Stadyumu’nda ki törene katılmadık.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0E605D2E-201E-4C01-A82F-62E5BA30C1F1}"/>
              </a:ext>
            </a:extLst>
          </p:cNvPr>
          <p:cNvSpPr txBox="1"/>
          <p:nvPr/>
        </p:nvSpPr>
        <p:spPr>
          <a:xfrm>
            <a:off x="8987246" y="3850547"/>
            <a:ext cx="2860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Temmuz 2018</a:t>
            </a:r>
          </a:p>
        </p:txBody>
      </p:sp>
    </p:spTree>
    <p:extLst>
      <p:ext uri="{BB962C8B-B14F-4D97-AF65-F5344CB8AC3E}">
        <p14:creationId xmlns:p14="http://schemas.microsoft.com/office/powerpoint/2010/main" xmlns="" val="2201591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94872" y="1867990"/>
            <a:ext cx="11561699" cy="4741816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3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FORUM: NASIL BİR DERNEK İSTİYORUZ </a:t>
            </a:r>
            <a:r>
              <a:rPr lang="tr-TR" sz="32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- 1</a:t>
            </a:r>
            <a:endParaRPr lang="tr-TR" sz="3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 algn="ctr">
              <a:buNone/>
            </a:pPr>
            <a:endParaRPr lang="tr-TR" sz="4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 algn="ctr">
              <a:buNone/>
            </a:pPr>
            <a:endParaRPr lang="tr-TR" sz="4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2576126"/>
            <a:ext cx="5170868" cy="344724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DCD8DAB3-6284-425C-AF8D-DEAEB284F890}"/>
              </a:ext>
            </a:extLst>
          </p:cNvPr>
          <p:cNvSpPr txBox="1"/>
          <p:nvPr/>
        </p:nvSpPr>
        <p:spPr>
          <a:xfrm rot="19424206">
            <a:off x="1743945" y="3741821"/>
            <a:ext cx="3400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 </a:t>
            </a:r>
            <a:r>
              <a:rPr lang="tr-T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Temmuz 2018</a:t>
            </a:r>
          </a:p>
        </p:txBody>
      </p:sp>
    </p:spTree>
    <p:extLst>
      <p:ext uri="{BB962C8B-B14F-4D97-AF65-F5344CB8AC3E}">
        <p14:creationId xmlns:p14="http://schemas.microsoft.com/office/powerpoint/2010/main" xmlns="" val="2124536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83890" y="1804738"/>
            <a:ext cx="11929145" cy="4764504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GÖZALTILAR?</a:t>
            </a:r>
          </a:p>
          <a:p>
            <a:pPr marL="0" indent="0" algn="ctr">
              <a:buNone/>
            </a:pPr>
            <a:endParaRPr lang="tr-TR" sz="4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 algn="ctr">
              <a:buNone/>
            </a:pPr>
            <a:endParaRPr lang="tr-TR" sz="4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9859" y="2820499"/>
            <a:ext cx="5170867" cy="344724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DCD8DAB3-6284-425C-AF8D-DEAEB284F890}"/>
              </a:ext>
            </a:extLst>
          </p:cNvPr>
          <p:cNvSpPr txBox="1"/>
          <p:nvPr/>
        </p:nvSpPr>
        <p:spPr>
          <a:xfrm rot="19917085">
            <a:off x="1695819" y="4248699"/>
            <a:ext cx="3985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 </a:t>
            </a:r>
            <a:r>
              <a:rPr lang="tr-TR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Temmuz 2018</a:t>
            </a:r>
          </a:p>
        </p:txBody>
      </p:sp>
    </p:spTree>
    <p:extLst>
      <p:ext uri="{BB962C8B-B14F-4D97-AF65-F5344CB8AC3E}">
        <p14:creationId xmlns:p14="http://schemas.microsoft.com/office/powerpoint/2010/main" xmlns="" val="2124536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94872" y="1867990"/>
            <a:ext cx="11561699" cy="4741816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36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FORUM: NASIL BİR DERNEK İSTİYORUZ - 2</a:t>
            </a:r>
          </a:p>
          <a:p>
            <a:pPr marL="0" indent="0" algn="ctr">
              <a:buNone/>
            </a:pPr>
            <a:endParaRPr lang="tr-TR" sz="4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 algn="ctr">
              <a:buNone/>
            </a:pPr>
            <a:endParaRPr lang="tr-TR" sz="4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74296">
            <a:off x="1869922" y="2753551"/>
            <a:ext cx="3402101" cy="378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4536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287383" y="2024063"/>
            <a:ext cx="11573692" cy="4595678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AĞUSTOS AYI ETKİNLİKLERİMİZ</a:t>
            </a:r>
          </a:p>
          <a:p>
            <a:endParaRPr lang="tr-TR" sz="1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tr-TR" sz="2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TERCİH DANIŞMANLIĞI</a:t>
            </a:r>
          </a:p>
          <a:p>
            <a:r>
              <a:rPr lang="tr-TR" sz="2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GEZİ BOSTANINDAN VİŞNELİK BAHÇESİNE</a:t>
            </a:r>
          </a:p>
          <a:p>
            <a:pPr>
              <a:buNone/>
            </a:pPr>
            <a:endParaRPr lang="tr-T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>
              <a:buNone/>
            </a:pPr>
            <a:endParaRPr lang="tr-T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>
              <a:buNone/>
            </a:pPr>
            <a:endParaRPr lang="tr-T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08906">
            <a:off x="6023755" y="3071305"/>
            <a:ext cx="5061589" cy="3374393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xmlns="" val="21609849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94872" y="1854927"/>
            <a:ext cx="11548637" cy="4754880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TERCİH DANIŞMANLIĞI</a:t>
            </a:r>
          </a:p>
          <a:p>
            <a:pPr marL="0" indent="0" algn="ctr">
              <a:buNone/>
            </a:pPr>
            <a:endParaRPr lang="tr-TR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43741">
            <a:off x="7681302" y="2966792"/>
            <a:ext cx="3403441" cy="340344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7" name="Resim 6" descr="iç mekan, yer, duvar, tavan içeren bir resim&#10;&#10;Açıklama otomatik olarak oluşturuldu">
            <a:extLst>
              <a:ext uri="{FF2B5EF4-FFF2-40B4-BE49-F238E27FC236}">
                <a16:creationId xmlns:a16="http://schemas.microsoft.com/office/drawing/2014/main" xmlns="" id="{92884B82-96C2-4ACE-A455-D64E805C41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2082" y="2779295"/>
            <a:ext cx="4700336" cy="35252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905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548383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94872" y="1828800"/>
            <a:ext cx="11836019" cy="4794069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400" b="1" dirty="0">
                <a:ln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GEZİ BOSTANINDAN </a:t>
            </a:r>
          </a:p>
          <a:p>
            <a:pPr marL="0" indent="0" algn="ctr">
              <a:buNone/>
            </a:pPr>
            <a:r>
              <a:rPr lang="tr-TR" sz="4400" b="1" dirty="0">
                <a:ln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VİŞNELİK BAHÇESİNE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812" y="3298031"/>
            <a:ext cx="4806950" cy="32046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2288" y="3311093"/>
            <a:ext cx="4806950" cy="32046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248043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ANISINA SAYGIYLA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6681" y="1828800"/>
            <a:ext cx="4351338" cy="43513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744593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409074" y="2024063"/>
            <a:ext cx="11442031" cy="4595678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EYLÜL AYI ETKİNLİKLERİMİZ</a:t>
            </a:r>
          </a:p>
          <a:p>
            <a:endParaRPr lang="tr-TR" sz="1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tr-TR" sz="2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MEZUNİYET TÖRENİ PANKART SERGİSİ</a:t>
            </a:r>
          </a:p>
          <a:p>
            <a:r>
              <a:rPr lang="tr-TR" sz="2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MEZUNLAR GÜNÜ</a:t>
            </a:r>
          </a:p>
          <a:p>
            <a:r>
              <a:rPr lang="tr-TR" sz="2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HOŞGELDİNİZ KOKTEYLİ</a:t>
            </a:r>
          </a:p>
          <a:p>
            <a:r>
              <a:rPr lang="tr-TR" sz="2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EMİNLİK KÖY ZİYARETİ</a:t>
            </a:r>
          </a:p>
          <a:p>
            <a:r>
              <a:rPr lang="tr-TR" sz="2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3 AYLIK DEĞERLENDİRME</a:t>
            </a:r>
          </a:p>
          <a:p>
            <a:pPr marL="0" indent="0">
              <a:buNone/>
            </a:pPr>
            <a:endParaRPr lang="tr-T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>
              <a:buNone/>
            </a:pPr>
            <a:endParaRPr lang="tr-T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08906">
            <a:off x="6304954" y="3071305"/>
            <a:ext cx="4499190" cy="3374393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xmlns="" val="34264527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94872" y="1854927"/>
            <a:ext cx="11444134" cy="4846319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MEZUNİYET PANKARTLARI SERGİSİ</a:t>
            </a:r>
          </a:p>
          <a:p>
            <a:pPr marL="0" indent="0" algn="ctr">
              <a:buNone/>
            </a:pPr>
            <a:endParaRPr lang="tr-TR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7896" y="2569257"/>
            <a:ext cx="2690803" cy="380541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AB1B9D16-BFF6-4E6B-A986-1804DC70799B}"/>
              </a:ext>
            </a:extLst>
          </p:cNvPr>
          <p:cNvSpPr txBox="1"/>
          <p:nvPr/>
        </p:nvSpPr>
        <p:spPr>
          <a:xfrm>
            <a:off x="693716" y="3344092"/>
            <a:ext cx="36659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 – 15 – 16 – 17 MEZUNLAR GÜNÜ PANKARTLARINDAN SEÇMELER</a:t>
            </a:r>
          </a:p>
        </p:txBody>
      </p:sp>
    </p:spTree>
    <p:extLst>
      <p:ext uri="{BB962C8B-B14F-4D97-AF65-F5344CB8AC3E}">
        <p14:creationId xmlns:p14="http://schemas.microsoft.com/office/powerpoint/2010/main" xmlns="" val="16105359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94872" y="1854927"/>
            <a:ext cx="11444134" cy="4846319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REKTÖR KAHVALTISI</a:t>
            </a:r>
          </a:p>
          <a:p>
            <a:pPr marL="0" indent="0" algn="ctr">
              <a:buNone/>
            </a:pPr>
            <a:r>
              <a:rPr lang="tr-TR" b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15 EYLÜL 2018</a:t>
            </a:r>
          </a:p>
          <a:p>
            <a:pPr marL="0" indent="0" algn="ctr">
              <a:buNone/>
            </a:pPr>
            <a:endParaRPr lang="tr-TR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AB1B9D16-BFF6-4E6B-A986-1804DC70799B}"/>
              </a:ext>
            </a:extLst>
          </p:cNvPr>
          <p:cNvSpPr txBox="1"/>
          <p:nvPr/>
        </p:nvSpPr>
        <p:spPr>
          <a:xfrm>
            <a:off x="693717" y="3840480"/>
            <a:ext cx="8855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ODTU MD, 	ODTUMİST,	EGE, 		ANTALYA, 		DENİZLİ, 	MERSİN, </a:t>
            </a:r>
          </a:p>
          <a:p>
            <a:pPr algn="ctr"/>
            <a:r>
              <a:rPr lang="tr-T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ADANA, 	BURSA, 	KOCAELİ</a:t>
            </a:r>
          </a:p>
        </p:txBody>
      </p:sp>
    </p:spTree>
    <p:extLst>
      <p:ext uri="{BB962C8B-B14F-4D97-AF65-F5344CB8AC3E}">
        <p14:creationId xmlns:p14="http://schemas.microsoft.com/office/powerpoint/2010/main" xmlns="" val="16105359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94872" y="1854927"/>
            <a:ext cx="11444134" cy="4846319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BAŞKANLAR TOPLANTISI</a:t>
            </a:r>
          </a:p>
          <a:p>
            <a:pPr marL="0" indent="0" algn="ctr">
              <a:buNone/>
            </a:pPr>
            <a:r>
              <a:rPr lang="tr-TR" b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15 EYLÜL 2018</a:t>
            </a:r>
          </a:p>
          <a:p>
            <a:pPr marL="0" indent="0" algn="ctr">
              <a:buNone/>
            </a:pPr>
            <a:endParaRPr lang="tr-TR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AB1B9D16-BFF6-4E6B-A986-1804DC70799B}"/>
              </a:ext>
            </a:extLst>
          </p:cNvPr>
          <p:cNvSpPr txBox="1"/>
          <p:nvPr/>
        </p:nvSpPr>
        <p:spPr>
          <a:xfrm>
            <a:off x="693717" y="3840480"/>
            <a:ext cx="8855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ODTU MD, 	ODTUMİST,	EGE, 		ANTALYA, 		DENİZLİ, 	MERSİN, </a:t>
            </a:r>
          </a:p>
          <a:p>
            <a:pPr algn="ctr"/>
            <a:r>
              <a:rPr lang="tr-T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ADANA, 	BURSA, 	KOCAELİ</a:t>
            </a:r>
          </a:p>
        </p:txBody>
      </p:sp>
    </p:spTree>
    <p:extLst>
      <p:ext uri="{BB962C8B-B14F-4D97-AF65-F5344CB8AC3E}">
        <p14:creationId xmlns:p14="http://schemas.microsoft.com/office/powerpoint/2010/main" xmlns="" val="16105359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94872" y="1854927"/>
            <a:ext cx="11822957" cy="4820194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MEZUNLAR GÜNÜ</a:t>
            </a:r>
          </a:p>
          <a:p>
            <a:pPr marL="0" indent="0" algn="ctr">
              <a:buNone/>
            </a:pPr>
            <a:endParaRPr lang="tr-TR" sz="5400" b="1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086" y="3266867"/>
            <a:ext cx="4491318" cy="29942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7520" y="3240741"/>
            <a:ext cx="4491318" cy="29942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08FAB158-95B3-46B3-9AC9-4C9EAE732592}"/>
              </a:ext>
            </a:extLst>
          </p:cNvPr>
          <p:cNvSpPr txBox="1"/>
          <p:nvPr/>
        </p:nvSpPr>
        <p:spPr>
          <a:xfrm>
            <a:off x="5024424" y="2779076"/>
            <a:ext cx="185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Eylül 2018</a:t>
            </a:r>
          </a:p>
        </p:txBody>
      </p:sp>
    </p:spTree>
    <p:extLst>
      <p:ext uri="{BB962C8B-B14F-4D97-AF65-F5344CB8AC3E}">
        <p14:creationId xmlns:p14="http://schemas.microsoft.com/office/powerpoint/2010/main" xmlns="" val="39110599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94872" y="1828801"/>
            <a:ext cx="11561699" cy="4715690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TANIŞMA KOKTEYLİ</a:t>
            </a:r>
          </a:p>
          <a:p>
            <a:pPr marL="0" indent="0" algn="ctr">
              <a:buNone/>
            </a:pPr>
            <a:endParaRPr lang="tr-TR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66598" y="3703122"/>
            <a:ext cx="3291341" cy="2468507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perspectiveHeroicExtremeLeftFacing"/>
            <a:lightRig rig="threePt" dir="t"/>
          </a:scene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9715" y="2734697"/>
            <a:ext cx="3587850" cy="358785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3036" y="2853465"/>
            <a:ext cx="2761132" cy="2070849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AC1423A4-6076-4C46-995C-FCCB4771CA07}"/>
              </a:ext>
            </a:extLst>
          </p:cNvPr>
          <p:cNvSpPr txBox="1"/>
          <p:nvPr/>
        </p:nvSpPr>
        <p:spPr>
          <a:xfrm>
            <a:off x="5954134" y="5988396"/>
            <a:ext cx="21486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Eylül 2018</a:t>
            </a:r>
          </a:p>
        </p:txBody>
      </p:sp>
    </p:spTree>
    <p:extLst>
      <p:ext uri="{BB962C8B-B14F-4D97-AF65-F5344CB8AC3E}">
        <p14:creationId xmlns:p14="http://schemas.microsoft.com/office/powerpoint/2010/main" xmlns="" val="14693950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94872" y="1828801"/>
            <a:ext cx="11522511" cy="4833256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NİĞDE ULUKIŞLA EMİNLİK KÖYÜ ODTÜ OKULU ZİYARETİ</a:t>
            </a:r>
          </a:p>
          <a:p>
            <a:pPr marL="0" indent="0" algn="ctr">
              <a:buNone/>
            </a:pPr>
            <a:endParaRPr lang="tr-TR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023" y="2632279"/>
            <a:ext cx="4430804" cy="29538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2205" y="2462461"/>
            <a:ext cx="4430804" cy="29538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8B8C92A8-5C72-4251-9058-F008DF7D2591}"/>
              </a:ext>
            </a:extLst>
          </p:cNvPr>
          <p:cNvSpPr txBox="1"/>
          <p:nvPr/>
        </p:nvSpPr>
        <p:spPr>
          <a:xfrm>
            <a:off x="5263502" y="5891350"/>
            <a:ext cx="1859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Eylül 2018</a:t>
            </a:r>
          </a:p>
        </p:txBody>
      </p:sp>
    </p:spTree>
    <p:extLst>
      <p:ext uri="{BB962C8B-B14F-4D97-AF65-F5344CB8AC3E}">
        <p14:creationId xmlns:p14="http://schemas.microsoft.com/office/powerpoint/2010/main" xmlns="" val="29072336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391886" y="2024063"/>
            <a:ext cx="11534503" cy="4572680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3 AYLIK SUNUM/DEĞERLENDİRME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2423" y="2677886"/>
            <a:ext cx="5375263" cy="37600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Metin kutusu 8"/>
          <p:cNvSpPr txBox="1"/>
          <p:nvPr/>
        </p:nvSpPr>
        <p:spPr>
          <a:xfrm>
            <a:off x="1007165" y="3472070"/>
            <a:ext cx="40419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Üç ay süresince gerçekleştirdiğimiz faaliyetleri üyelerimize sunduk.</a:t>
            </a:r>
          </a:p>
        </p:txBody>
      </p:sp>
    </p:spTree>
    <p:extLst>
      <p:ext uri="{BB962C8B-B14F-4D97-AF65-F5344CB8AC3E}">
        <p14:creationId xmlns:p14="http://schemas.microsoft.com/office/powerpoint/2010/main" xmlns="" val="39090025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248194" y="2024063"/>
            <a:ext cx="11782697" cy="4595678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EKİM AYI ETKİNLİKLERİMİZ</a:t>
            </a:r>
          </a:p>
          <a:p>
            <a:endParaRPr lang="tr-TR" sz="1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tr-TR" sz="2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HİMMET ŞAHİN ANMASI</a:t>
            </a:r>
          </a:p>
          <a:p>
            <a:r>
              <a:rPr lang="tr-TR" sz="2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GÜZ ŞENLİĞİ</a:t>
            </a:r>
          </a:p>
          <a:p>
            <a:r>
              <a:rPr lang="tr-TR" sz="2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‘68’in 50. YILI ETKİNLİKLERİ</a:t>
            </a:r>
          </a:p>
          <a:p>
            <a:r>
              <a:rPr lang="tr-TR" sz="2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10 EKİM KATLİAMI</a:t>
            </a:r>
          </a:p>
          <a:p>
            <a:r>
              <a:rPr lang="tr-TR" sz="2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1920’LERİN DÜNYASINDA CUMHURİYET</a:t>
            </a:r>
          </a:p>
          <a:p>
            <a:pPr>
              <a:buNone/>
            </a:pPr>
            <a:r>
              <a:rPr lang="tr-TR" sz="2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   VE EKONOMİ KURMAK</a:t>
            </a:r>
          </a:p>
          <a:p>
            <a:pPr marL="0" indent="0">
              <a:buNone/>
            </a:pPr>
            <a:endParaRPr lang="tr-T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>
              <a:buNone/>
            </a:pPr>
            <a:endParaRPr lang="tr-T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08906">
            <a:off x="6304954" y="3071305"/>
            <a:ext cx="4499190" cy="3374393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xmlns="" val="5992568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94872" y="1542800"/>
            <a:ext cx="11523886" cy="4978316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HİMMET ŞAHİN ANMASI</a:t>
            </a:r>
          </a:p>
          <a:p>
            <a:pPr marL="0" indent="0" algn="ctr">
              <a:buNone/>
            </a:pPr>
            <a:endParaRPr lang="tr-TR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495" y="2345449"/>
            <a:ext cx="3209364" cy="17725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4437" y="2285290"/>
            <a:ext cx="2188509" cy="41796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811" y="4413994"/>
            <a:ext cx="3209365" cy="18834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Metin kutusu 7"/>
          <p:cNvSpPr txBox="1"/>
          <p:nvPr/>
        </p:nvSpPr>
        <p:spPr>
          <a:xfrm>
            <a:off x="7410260" y="3619284"/>
            <a:ext cx="44444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Sırasıyla Dernek ve Mezarlıkta Himmet Hocamızı</a:t>
            </a:r>
          </a:p>
          <a:p>
            <a:pPr algn="ctr"/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andık. Ardından derneğimizde yemek verdik.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xmlns="" id="{3705EF4F-E8F1-408D-BEDE-6FFBFBF5BC86}"/>
              </a:ext>
            </a:extLst>
          </p:cNvPr>
          <p:cNvSpPr txBox="1"/>
          <p:nvPr/>
        </p:nvSpPr>
        <p:spPr>
          <a:xfrm>
            <a:off x="8770705" y="6065584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Ekim 2018</a:t>
            </a:r>
          </a:p>
        </p:txBody>
      </p:sp>
    </p:spTree>
    <p:extLst>
      <p:ext uri="{BB962C8B-B14F-4D97-AF65-F5344CB8AC3E}">
        <p14:creationId xmlns:p14="http://schemas.microsoft.com/office/powerpoint/2010/main" xmlns="" val="39747438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264694" y="1804737"/>
            <a:ext cx="11754853" cy="4815004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GENEL </a:t>
            </a:r>
            <a:r>
              <a:rPr lang="tr-TR" sz="4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KURUL</a:t>
            </a:r>
          </a:p>
          <a:p>
            <a:pPr marL="0" indent="0" algn="ctr">
              <a:buNone/>
            </a:pPr>
            <a:endParaRPr lang="tr-TR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>
              <a:buNone/>
            </a:pPr>
            <a:endParaRPr lang="tr-T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endParaRPr lang="tr-T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>
              <a:buNone/>
            </a:pPr>
            <a:endParaRPr lang="tr-T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>
              <a:buNone/>
            </a:pPr>
            <a:endParaRPr lang="tr-T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5205" y="3086277"/>
            <a:ext cx="5061589" cy="33743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5 Dikdörtgen"/>
          <p:cNvSpPr/>
          <p:nvPr/>
        </p:nvSpPr>
        <p:spPr>
          <a:xfrm>
            <a:off x="2358189" y="2454442"/>
            <a:ext cx="74114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 smtClea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“BİZ” </a:t>
            </a:r>
            <a:r>
              <a:rPr lang="tr-TR" sz="2800" b="1" dirty="0" smtClean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OLABİLMEK İÇİN </a:t>
            </a:r>
            <a:r>
              <a:rPr lang="tr-TR" sz="2800" b="1" dirty="0" smtClean="0">
                <a:ln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“YOL”</a:t>
            </a:r>
            <a:r>
              <a:rPr lang="tr-TR" sz="2800" b="1" dirty="0" smtClean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 ÇIKTIK</a:t>
            </a:r>
            <a:endParaRPr lang="tr-TR" sz="2800" b="1" dirty="0">
              <a:ln/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60391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94872" y="1802675"/>
            <a:ext cx="11728423" cy="4833256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GÜZ ŞENLİĞİ</a:t>
            </a:r>
          </a:p>
          <a:p>
            <a:pPr marL="0" indent="0" algn="ctr">
              <a:buNone/>
            </a:pPr>
            <a:endParaRPr lang="tr-TR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127" y="2815390"/>
            <a:ext cx="5268069" cy="19731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9190" y="5029200"/>
            <a:ext cx="2299062" cy="15159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4444" y="5065295"/>
            <a:ext cx="2318753" cy="15761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5528" y="5217187"/>
            <a:ext cx="5114140" cy="14603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Metin kutusu 7"/>
          <p:cNvSpPr txBox="1"/>
          <p:nvPr/>
        </p:nvSpPr>
        <p:spPr>
          <a:xfrm>
            <a:off x="6595526" y="2803358"/>
            <a:ext cx="5291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</a:t>
            </a:r>
            <a:r>
              <a:rPr lang="tr-T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BANDİSTA</a:t>
            </a:r>
          </a:p>
          <a:p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05 EKİM 2018</a:t>
            </a:r>
          </a:p>
          <a:p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ODTÜ ÖĞRENCİLERİ MÜZİK GRUPLARI</a:t>
            </a:r>
          </a:p>
          <a:p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ODTÜ ÖĞRENCİ TOPLULUKLARI</a:t>
            </a:r>
          </a:p>
          <a:p>
            <a:endParaRPr lang="tr-T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96481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235132" y="2024063"/>
            <a:ext cx="11665132" cy="4559617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68’İN 50.YIL ETKİNLİKLERİ - 1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30193">
            <a:off x="2341493" y="3208646"/>
            <a:ext cx="2277422" cy="322072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8601" y="2924264"/>
            <a:ext cx="5521653" cy="19574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06978" y="5113386"/>
            <a:ext cx="2240572" cy="14937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3556" y="5126449"/>
            <a:ext cx="2240572" cy="14937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892027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94872" y="1896917"/>
            <a:ext cx="11705391" cy="4699826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10 EKİM KATLİAMINI UNUTMADIK!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6573" y="2571172"/>
            <a:ext cx="4894087" cy="40386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Metin kutusu 5"/>
          <p:cNvSpPr txBox="1"/>
          <p:nvPr/>
        </p:nvSpPr>
        <p:spPr>
          <a:xfrm>
            <a:off x="457201" y="3061251"/>
            <a:ext cx="55255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EKİM 2018 SAAT 10.04’TE ELLERİMİZDE KARANFİLLERİMİZLE ANKARA GARI ÖNÜNDE, </a:t>
            </a:r>
          </a:p>
          <a:p>
            <a:pPr algn="ctr"/>
            <a:r>
              <a:rPr lang="tr-TR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EMEK-BARIŞ-DEMOKRASİ MEYDANI’NDA BULUŞTUK. </a:t>
            </a:r>
          </a:p>
        </p:txBody>
      </p:sp>
    </p:spTree>
    <p:extLst>
      <p:ext uri="{BB962C8B-B14F-4D97-AF65-F5344CB8AC3E}">
        <p14:creationId xmlns:p14="http://schemas.microsoft.com/office/powerpoint/2010/main" xmlns="" val="11518081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600891" y="1881052"/>
            <a:ext cx="10946676" cy="4741818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>
                <a:ln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1920’LERİN DÜNYASINDA CUMHURİYET </a:t>
            </a:r>
            <a:endParaRPr lang="tr-TR" b="1" dirty="0" smtClean="0">
              <a:ln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>
              <a:buNone/>
            </a:pPr>
            <a:r>
              <a:rPr lang="tr-TR" b="1" dirty="0" smtClean="0">
                <a:ln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VE </a:t>
            </a:r>
            <a:r>
              <a:rPr lang="tr-TR" b="1" dirty="0">
                <a:ln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EKONOMİ KURMAK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17868">
            <a:off x="6947778" y="2124646"/>
            <a:ext cx="3088803" cy="43735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8F8E276A-3F5E-48BC-9150-B0FAC65A2D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085" y="3404937"/>
            <a:ext cx="3674839" cy="24498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140912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261257" y="2024063"/>
            <a:ext cx="11665132" cy="4595678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KASIM AYI ETKİNLİKLERİMİZ</a:t>
            </a:r>
          </a:p>
          <a:p>
            <a:endParaRPr lang="tr-TR" sz="1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tr-TR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HOCAM BİR SORUM VAR</a:t>
            </a:r>
          </a:p>
          <a:p>
            <a:r>
              <a:rPr lang="tr-TR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DOĞRU DOKUNUŞLA DEĞİŞEN HAYATLAR</a:t>
            </a:r>
          </a:p>
          <a:p>
            <a:r>
              <a:rPr lang="tr-TR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ARAFİVA KONSERİ</a:t>
            </a:r>
          </a:p>
          <a:p>
            <a:r>
              <a:rPr lang="tr-TR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68’İN 50 YIL ETKİNLİKLERİ - 2</a:t>
            </a:r>
          </a:p>
          <a:p>
            <a:pPr marL="0" indent="0">
              <a:buNone/>
            </a:pPr>
            <a:endParaRPr lang="tr-T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>
              <a:buNone/>
            </a:pPr>
            <a:endParaRPr lang="tr-T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08906">
            <a:off x="6312184" y="3567236"/>
            <a:ext cx="4499190" cy="2465791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xmlns="" val="32007823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522514" y="2024063"/>
            <a:ext cx="11377749" cy="4664120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HOCAM BİR SORUM VAR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4547" y="2935705"/>
            <a:ext cx="5262067" cy="29437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Metin kutusu 6"/>
          <p:cNvSpPr txBox="1"/>
          <p:nvPr/>
        </p:nvSpPr>
        <p:spPr>
          <a:xfrm>
            <a:off x="587829" y="2808515"/>
            <a:ext cx="57345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 KASIM 2018</a:t>
            </a:r>
          </a:p>
          <a:p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KATILIMCILAR:</a:t>
            </a:r>
            <a:br>
              <a:rPr lang="tr-TR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DR. MUHARREM TİMUÇİN</a:t>
            </a:r>
            <a:br>
              <a:rPr lang="tr-TR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DR. NACİ SEVİNÇ</a:t>
            </a:r>
            <a:br>
              <a:rPr lang="tr-TR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DR.  HALUK ATALA</a:t>
            </a:r>
            <a:br>
              <a:rPr lang="tr-TR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DR. AHMET GEVECİ</a:t>
            </a:r>
            <a:br>
              <a:rPr lang="tr-TR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TUĞRUL MÜFTÜOĞLU</a:t>
            </a:r>
            <a:br>
              <a:rPr lang="tr-TR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KOLAYLAŞTIRICI: ERCÜMENT ALPTEKİN</a:t>
            </a:r>
          </a:p>
          <a:p>
            <a:r>
              <a:rPr lang="tr-T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METALURJİ BİLEŞENLERİ BİRLEŞTİ </a:t>
            </a:r>
          </a:p>
        </p:txBody>
      </p:sp>
    </p:spTree>
    <p:extLst>
      <p:ext uri="{BB962C8B-B14F-4D97-AF65-F5344CB8AC3E}">
        <p14:creationId xmlns:p14="http://schemas.microsoft.com/office/powerpoint/2010/main" xmlns="" val="12521437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94872" y="1851676"/>
            <a:ext cx="11535574" cy="4640564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ANADOLU’DAN BİR BAŞARI ÖYKÜSÜ: </a:t>
            </a:r>
          </a:p>
          <a:p>
            <a:pPr marL="0" indent="0" algn="ctr">
              <a:buNone/>
            </a:pPr>
            <a:r>
              <a:rPr lang="tr-TR" sz="3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DOĞRU DOKUNUŞLA DEĞİŞEN HAYATLAR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6271" y="3073290"/>
            <a:ext cx="4019586" cy="30146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Metin kutusu 7"/>
          <p:cNvSpPr txBox="1"/>
          <p:nvPr/>
        </p:nvSpPr>
        <p:spPr>
          <a:xfrm>
            <a:off x="587829" y="3056709"/>
            <a:ext cx="47026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 KASIM 2018</a:t>
            </a:r>
          </a:p>
          <a:p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MODERATÖR:</a:t>
            </a: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DR. LÜTFİ DOĞAN TILIÇ</a:t>
            </a:r>
            <a:b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KONUŞMACILAR:</a:t>
            </a: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İLHAN KOÇULU</a:t>
            </a:r>
            <a:b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FATİH TATARİ</a:t>
            </a:r>
            <a:b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Resim 8" descr="kişi, iç mekan, duvar, adam içeren bir resim&#10;&#10;Açıklama otomatik olarak oluşturuldu">
            <a:extLst>
              <a:ext uri="{FF2B5EF4-FFF2-40B4-BE49-F238E27FC236}">
                <a16:creationId xmlns:a16="http://schemas.microsoft.com/office/drawing/2014/main" xmlns="" id="{B1C8D8E7-3058-4A0A-B3EE-3D6601CD0E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0534" y="4403964"/>
            <a:ext cx="2798571" cy="21003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720045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94872" y="1828800"/>
            <a:ext cx="11740454" cy="4884822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ARAFİVA KONSERİ</a:t>
            </a:r>
          </a:p>
          <a:p>
            <a:pPr marL="0" indent="0" algn="ctr">
              <a:buNone/>
            </a:pPr>
            <a:endParaRPr lang="tr-TR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 algn="ctr">
              <a:buNone/>
            </a:pPr>
            <a:endParaRPr lang="tr-TR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 algn="ctr">
              <a:buNone/>
            </a:pPr>
            <a:endParaRPr lang="tr-TR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9473" y="2550695"/>
            <a:ext cx="4189343" cy="20694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6492" y="3729789"/>
            <a:ext cx="5445475" cy="28514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9473" y="4740442"/>
            <a:ext cx="4189343" cy="19250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Metin kutusu 9"/>
          <p:cNvSpPr txBox="1"/>
          <p:nvPr/>
        </p:nvSpPr>
        <p:spPr>
          <a:xfrm>
            <a:off x="782054" y="2638698"/>
            <a:ext cx="55524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ODTÜ MEDYA TOPLULUĞU’NA DESTEK KONSERİ</a:t>
            </a:r>
          </a:p>
        </p:txBody>
      </p:sp>
    </p:spTree>
    <p:extLst>
      <p:ext uri="{BB962C8B-B14F-4D97-AF65-F5344CB8AC3E}">
        <p14:creationId xmlns:p14="http://schemas.microsoft.com/office/powerpoint/2010/main" xmlns="" val="10168584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261257" y="2024063"/>
            <a:ext cx="11665132" cy="4595678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ARALIK AYI ETKİNLİKLERİMİZ</a:t>
            </a:r>
          </a:p>
          <a:p>
            <a:endParaRPr lang="tr-TR" sz="1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tr-TR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2 ARALIK 77 / 41 YIL SONRA…</a:t>
            </a:r>
          </a:p>
          <a:p>
            <a:r>
              <a:rPr lang="tr-TR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Dr. NECDET BULUT’U ANDIK</a:t>
            </a:r>
          </a:p>
          <a:p>
            <a:endParaRPr lang="tr-TR" sz="2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>
              <a:buNone/>
            </a:pPr>
            <a:endParaRPr lang="tr-T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>
              <a:buNone/>
            </a:pPr>
            <a:endParaRPr lang="tr-T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8594" y="3025471"/>
            <a:ext cx="4963211" cy="32788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2007823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94872" y="2024063"/>
            <a:ext cx="11535574" cy="4611868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800" b="1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2 ARALIK 1977.. İÇİN YİNE BİRLİKTEYDİK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54473" y="3496331"/>
            <a:ext cx="4665709" cy="3082323"/>
          </a:xfrm>
          <a:prstGeom prst="roundRect">
            <a:avLst>
              <a:gd name="adj" fmla="val 25658"/>
            </a:avLst>
          </a:prstGeom>
          <a:solidFill>
            <a:srgbClr val="FFFFFF"/>
          </a:solidFill>
          <a:ln w="31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Metin kutusu 6"/>
          <p:cNvSpPr txBox="1"/>
          <p:nvPr/>
        </p:nvSpPr>
        <p:spPr>
          <a:xfrm>
            <a:off x="845127" y="3644348"/>
            <a:ext cx="52400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ANMA ETKİNLİKLERİ;</a:t>
            </a:r>
          </a:p>
          <a:p>
            <a:r>
              <a:rPr lang="tr-T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ARALIK GÜNÜ VİŞNELİK SALONUNDA YAPILAN FORUMLA BAŞLADI. </a:t>
            </a:r>
          </a:p>
        </p:txBody>
      </p:sp>
    </p:spTree>
    <p:extLst>
      <p:ext uri="{BB962C8B-B14F-4D97-AF65-F5344CB8AC3E}">
        <p14:creationId xmlns:p14="http://schemas.microsoft.com/office/powerpoint/2010/main" xmlns="" val="23199643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222068" y="1854926"/>
            <a:ext cx="11782697" cy="4764815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HAZİRAN AYI ETKİNLİKLERİMİZ</a:t>
            </a:r>
          </a:p>
          <a:p>
            <a:endParaRPr lang="tr-TR" sz="1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tr-TR" sz="2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ANITKABİR ZİYARETİ</a:t>
            </a:r>
          </a:p>
          <a:p>
            <a:r>
              <a:rPr lang="tr-TR" sz="2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OY VE ÖTESİ SEÇİM EĞİTİMİ</a:t>
            </a:r>
          </a:p>
          <a:p>
            <a:r>
              <a:rPr lang="tr-TR" sz="2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KONSEY, ORTAK AÇIKLAMA</a:t>
            </a:r>
          </a:p>
          <a:p>
            <a:r>
              <a:rPr lang="tr-TR" sz="2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ÖED ZİYARETİ</a:t>
            </a:r>
          </a:p>
          <a:p>
            <a:r>
              <a:rPr lang="tr-TR" sz="2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PERSONEL TOPLANTISI</a:t>
            </a:r>
          </a:p>
          <a:p>
            <a:r>
              <a:rPr lang="tr-TR" sz="20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FORUM: SEÇİM DEĞERLENDİRMESİ</a:t>
            </a:r>
          </a:p>
          <a:p>
            <a:endParaRPr lang="tr-T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endParaRPr lang="tr-T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>
              <a:buNone/>
            </a:pPr>
            <a:endParaRPr lang="tr-T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>
              <a:buNone/>
            </a:pPr>
            <a:endParaRPr lang="tr-TR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08906">
            <a:off x="5969613" y="2726049"/>
            <a:ext cx="5110363" cy="3722214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xmlns="" val="8080867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94872" y="2024063"/>
            <a:ext cx="11522511" cy="4585743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2 ARALIK ANMA YEMEĞİ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6992" y="2885344"/>
            <a:ext cx="2679008" cy="3789776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75211" y="3403840"/>
            <a:ext cx="51194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ARALIK AKŞAMI;          </a:t>
            </a:r>
          </a:p>
          <a:p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 YIL DÜZENLİ OLARAK GERÇEKLEŞTİRİLEN ANMA YEMEĞİ YİNE DERNEĞİMİZ LOKALİNDE GERÇEKLEŞTİRİLDİ. </a:t>
            </a:r>
          </a:p>
        </p:txBody>
      </p:sp>
    </p:spTree>
    <p:extLst>
      <p:ext uri="{BB962C8B-B14F-4D97-AF65-F5344CB8AC3E}">
        <p14:creationId xmlns:p14="http://schemas.microsoft.com/office/powerpoint/2010/main" xmlns="" val="6593336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273249" y="1867990"/>
            <a:ext cx="11561699" cy="4820194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2 ARALIK 1977’Yİ ANDIK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6340" y="2728938"/>
            <a:ext cx="3964387" cy="38939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Metin kutusu 6"/>
          <p:cNvSpPr txBox="1"/>
          <p:nvPr/>
        </p:nvSpPr>
        <p:spPr>
          <a:xfrm>
            <a:off x="2004968" y="2610339"/>
            <a:ext cx="50186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ARALIK  PAZAR ANIT ÖNÜNDE ANMA TÖRENİ YAPILDI.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9315" y="3618411"/>
            <a:ext cx="4941363" cy="30044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986891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94872" y="1763487"/>
            <a:ext cx="11692328" cy="4898570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DR. NECDET BULUT’U ANDIK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8975" y="4474308"/>
            <a:ext cx="3099950" cy="20666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Metin kutusu 6"/>
          <p:cNvSpPr txBox="1"/>
          <p:nvPr/>
        </p:nvSpPr>
        <p:spPr>
          <a:xfrm>
            <a:off x="404949" y="2377441"/>
            <a:ext cx="64269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 ARALIK 2018;</a:t>
            </a:r>
          </a:p>
          <a:p>
            <a:pPr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11.00: GÖMÜT ZİYARETİ VE ANMA</a:t>
            </a:r>
            <a:br>
              <a:rPr lang="tr-TR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12.00: DR. NECDET BULUT AMFİSİ</a:t>
            </a:r>
            <a:br>
              <a:rPr lang="tr-TR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ODTÜ DR. NECDET BULUT (U3) AMFİSİNİN TABELASINI YENİLEDİK</a:t>
            </a:r>
            <a:br>
              <a:rPr lang="tr-TR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14.00: VİŞNELİK SALONUNDA NECDET BULUT </a:t>
            </a:r>
          </a:p>
          <a:p>
            <a:pPr>
              <a:lnSpc>
                <a:spcPct val="150000"/>
              </a:lnSpc>
            </a:pPr>
            <a:r>
              <a:rPr lang="tr-TR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ANMA ETKİNLİĞİNİ GERÇEKLEŞTİRDİRDİK.</a:t>
            </a:r>
          </a:p>
          <a:p>
            <a:pPr>
              <a:lnSpc>
                <a:spcPct val="150000"/>
              </a:lnSpc>
            </a:pPr>
            <a:r>
              <a:rPr lang="tr-T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BMO, TBD, TÜMÖD, EMO, </a:t>
            </a:r>
          </a:p>
          <a:p>
            <a:pPr>
              <a:lnSpc>
                <a:spcPct val="150000"/>
              </a:lnSpc>
            </a:pPr>
            <a:r>
              <a:rPr lang="tr-T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ODTÜOED, ODTUMD</a:t>
            </a:r>
            <a:r>
              <a:rPr lang="tr-T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r-T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7498" y="4474309"/>
            <a:ext cx="3099949" cy="20666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8975" y="2333474"/>
            <a:ext cx="3099950" cy="20761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175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56569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94872" y="2024063"/>
            <a:ext cx="11295286" cy="4545179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YAŞAMA RENK KATAN </a:t>
            </a:r>
          </a:p>
          <a:p>
            <a:pPr marL="0" indent="0" algn="ctr">
              <a:buNone/>
            </a:pPr>
            <a:r>
              <a:rPr lang="tr-TR" sz="54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GÜZEL İNSAN’I </a:t>
            </a:r>
          </a:p>
          <a:p>
            <a:pPr marL="0" indent="0" algn="ctr">
              <a:buNone/>
            </a:pPr>
            <a:r>
              <a:rPr lang="tr-TR" sz="54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KAYBETTİK…</a:t>
            </a:r>
          </a:p>
          <a:p>
            <a:pPr marL="0" indent="0" algn="ctr">
              <a:buNone/>
            </a:pPr>
            <a:r>
              <a:rPr lang="tr-TR" sz="54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27.12.2018</a:t>
            </a:r>
          </a:p>
          <a:p>
            <a:pPr marL="0" indent="0" algn="ctr">
              <a:buNone/>
            </a:pPr>
            <a:endParaRPr lang="tr-TR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 algn="ctr">
              <a:buNone/>
            </a:pPr>
            <a:endParaRPr lang="tr-TR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 algn="ctr">
              <a:buNone/>
            </a:pPr>
            <a:endParaRPr lang="tr-TR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Resim 5" descr="adam, kişi, iç mekan, pencere içeren bir resim&#10;&#10;Açıklama otomatik olarak oluşturuldu">
            <a:extLst>
              <a:ext uri="{FF2B5EF4-FFF2-40B4-BE49-F238E27FC236}">
                <a16:creationId xmlns:a16="http://schemas.microsoft.com/office/drawing/2014/main" xmlns="" id="{BDBF0245-EBE1-4106-877E-A03D6D4B7E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8982" y="2655684"/>
            <a:ext cx="3098104" cy="38365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041947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94872" y="1841863"/>
            <a:ext cx="11627014" cy="4676503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 Black" pitchFamily="34" charset="0"/>
                <a:ea typeface="Segoe UI Black" panose="020B0A02040204020203" pitchFamily="34" charset="0"/>
                <a:cs typeface="AngsanaUPC" pitchFamily="18" charset="-34"/>
              </a:rPr>
              <a:t>Derneğin güncellenmesi</a:t>
            </a:r>
          </a:p>
          <a:p>
            <a:pPr marL="0" indent="0" algn="ctr">
              <a:buNone/>
            </a:pPr>
            <a:r>
              <a:rPr lang="tr-TR" sz="5400" b="1" dirty="0">
                <a:ln/>
                <a:solidFill>
                  <a:srgbClr val="F43C3C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 Black" pitchFamily="34" charset="0"/>
                <a:ea typeface="Segoe UI Black" panose="020B0A02040204020203" pitchFamily="34" charset="0"/>
                <a:cs typeface="AngsanaUPC" pitchFamily="18" charset="-34"/>
              </a:rPr>
              <a:t>Komite ve komisyonlar</a:t>
            </a:r>
          </a:p>
          <a:p>
            <a:pPr marL="0" indent="0" algn="ctr">
              <a:buNone/>
            </a:pPr>
            <a:r>
              <a:rPr lang="tr-TR" sz="5400" b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 Black" pitchFamily="34" charset="0"/>
                <a:ea typeface="Segoe UI Black" panose="020B0A02040204020203" pitchFamily="34" charset="0"/>
                <a:cs typeface="AngsanaUPC" pitchFamily="18" charset="-34"/>
              </a:rPr>
              <a:t>Projeler</a:t>
            </a:r>
            <a:endParaRPr lang="tr-TR" sz="5400" b="1" dirty="0">
              <a:ln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rial Black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23849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94872" y="1841863"/>
            <a:ext cx="11627014" cy="4676503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i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sso One" panose="02000503050000020004" pitchFamily="2" charset="0"/>
                <a:ea typeface="Segoe UI Black" panose="020B0A02040204020203" pitchFamily="34" charset="0"/>
                <a:cs typeface="AngsanaUPC" pitchFamily="18" charset="-34"/>
              </a:rPr>
              <a:t>ŞÖLEN ŞEN</a:t>
            </a:r>
          </a:p>
          <a:p>
            <a:pPr marL="0" indent="0" algn="ctr">
              <a:buNone/>
            </a:pPr>
            <a:r>
              <a:rPr lang="tr-TR" sz="5400" b="1" i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sso One" panose="02000503050000020004" pitchFamily="2" charset="0"/>
                <a:ea typeface="Segoe UI Black" panose="020B0A02040204020203" pitchFamily="34" charset="0"/>
                <a:cs typeface="AngsanaUPC" pitchFamily="18" charset="-34"/>
              </a:rPr>
              <a:t>TURHAN ERDOĞAN</a:t>
            </a:r>
          </a:p>
          <a:p>
            <a:pPr marL="0" indent="0" algn="ctr">
              <a:buNone/>
            </a:pPr>
            <a:r>
              <a:rPr lang="tr-TR" sz="5400" b="1" i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sso One" panose="02000503050000020004" pitchFamily="2" charset="0"/>
                <a:ea typeface="Segoe UI Black" panose="020B0A02040204020203" pitchFamily="34" charset="0"/>
                <a:cs typeface="AngsanaUPC" pitchFamily="18" charset="-34"/>
              </a:rPr>
              <a:t>İREM KÜTÜK</a:t>
            </a:r>
          </a:p>
          <a:p>
            <a:pPr marL="0" indent="0" algn="ctr">
              <a:buNone/>
            </a:pPr>
            <a:r>
              <a:rPr lang="tr-TR" sz="5400" b="1" i="1" dirty="0">
                <a:ln/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sso One" panose="02000503050000020004" pitchFamily="2" charset="0"/>
                <a:ea typeface="Segoe UI Black" panose="020B0A02040204020203" pitchFamily="34" charset="0"/>
                <a:cs typeface="AngsanaUPC" pitchFamily="18" charset="-34"/>
              </a:rPr>
              <a:t>ALİ BARAN GÖĞÜŞ</a:t>
            </a:r>
          </a:p>
          <a:p>
            <a:pPr marL="0" indent="0" algn="ctr">
              <a:buNone/>
            </a:pPr>
            <a:r>
              <a:rPr lang="tr-TR" sz="54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Saygıyla...</a:t>
            </a:r>
          </a:p>
        </p:txBody>
      </p:sp>
    </p:spTree>
    <p:extLst>
      <p:ext uri="{BB962C8B-B14F-4D97-AF65-F5344CB8AC3E}">
        <p14:creationId xmlns:p14="http://schemas.microsoft.com/office/powerpoint/2010/main" xmlns="" val="21523849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94872" y="1750423"/>
            <a:ext cx="11744579" cy="4914204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ANITKABİR ZİYARETİ</a:t>
            </a:r>
          </a:p>
          <a:p>
            <a:pPr marL="0" indent="0" algn="ctr">
              <a:buNone/>
            </a:pPr>
            <a:r>
              <a:rPr lang="tr-TR" b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19 Haziran 2018</a:t>
            </a:r>
          </a:p>
          <a:p>
            <a:pPr marL="0" indent="0" algn="ctr">
              <a:buNone/>
            </a:pPr>
            <a:endParaRPr lang="tr-TR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127" y="3335628"/>
            <a:ext cx="4958655" cy="329343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0412" y="3297359"/>
            <a:ext cx="5054958" cy="336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86397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04363" y="1828800"/>
            <a:ext cx="11997128" cy="5006324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OY VE ÖTESİ SEÇİM EĞİTİMİ</a:t>
            </a:r>
          </a:p>
          <a:p>
            <a:pPr marL="0" indent="0" algn="ctr">
              <a:buNone/>
            </a:pPr>
            <a:endParaRPr lang="tr-TR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6102" y="2946280"/>
            <a:ext cx="7474625" cy="391172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37D4830C-D65B-4721-A489-5F1E53DA3360}"/>
              </a:ext>
            </a:extLst>
          </p:cNvPr>
          <p:cNvSpPr txBox="1"/>
          <p:nvPr/>
        </p:nvSpPr>
        <p:spPr>
          <a:xfrm rot="19956130">
            <a:off x="906660" y="3854908"/>
            <a:ext cx="25700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 EĞİTİM:</a:t>
            </a:r>
          </a:p>
          <a:p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Haziran 2018</a:t>
            </a:r>
          </a:p>
        </p:txBody>
      </p:sp>
    </p:spTree>
    <p:extLst>
      <p:ext uri="{BB962C8B-B14F-4D97-AF65-F5344CB8AC3E}">
        <p14:creationId xmlns:p14="http://schemas.microsoft.com/office/powerpoint/2010/main" xmlns="" val="20129121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313509" y="1760061"/>
            <a:ext cx="11443062" cy="4679928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KONSEY SEÇİM BASIN AÇIKLAMASI</a:t>
            </a:r>
          </a:p>
          <a:p>
            <a:pPr marL="0" indent="0" algn="ctr">
              <a:buNone/>
            </a:pPr>
            <a:endParaRPr lang="tr-TR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marL="0" indent="0" algn="ctr">
              <a:buNone/>
            </a:pPr>
            <a:r>
              <a:rPr lang="tr-TR" sz="5400" b="1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KONSEY VE </a:t>
            </a:r>
          </a:p>
          <a:p>
            <a:pPr marL="0" indent="0" algn="ctr">
              <a:buNone/>
            </a:pPr>
            <a:r>
              <a:rPr lang="tr-TR" sz="5400" b="1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“ODTÜ”LÜLÜK</a:t>
            </a:r>
          </a:p>
          <a:p>
            <a:pPr marL="0" indent="0" algn="ctr">
              <a:buNone/>
            </a:pPr>
            <a:endParaRPr lang="tr-TR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37D4830C-D65B-4721-A489-5F1E53DA3360}"/>
              </a:ext>
            </a:extLst>
          </p:cNvPr>
          <p:cNvSpPr txBox="1"/>
          <p:nvPr/>
        </p:nvSpPr>
        <p:spPr>
          <a:xfrm>
            <a:off x="4902408" y="3487783"/>
            <a:ext cx="2570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Haziran 2018</a:t>
            </a:r>
          </a:p>
        </p:txBody>
      </p:sp>
    </p:spTree>
    <p:extLst>
      <p:ext uri="{BB962C8B-B14F-4D97-AF65-F5344CB8AC3E}">
        <p14:creationId xmlns:p14="http://schemas.microsoft.com/office/powerpoint/2010/main" xmlns="" val="32164380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653143" y="1828800"/>
            <a:ext cx="10933612" cy="4820194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DEMOKRASİ ŞENLİĞİ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6362" y="2860024"/>
            <a:ext cx="2775175" cy="3671406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EC565441-4F20-419A-BC21-580BDC644C60}"/>
              </a:ext>
            </a:extLst>
          </p:cNvPr>
          <p:cNvSpPr txBox="1"/>
          <p:nvPr/>
        </p:nvSpPr>
        <p:spPr>
          <a:xfrm rot="20351270">
            <a:off x="981513" y="4039575"/>
            <a:ext cx="2905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Haziran 2018</a:t>
            </a:r>
          </a:p>
        </p:txBody>
      </p:sp>
    </p:spTree>
    <p:extLst>
      <p:ext uri="{BB962C8B-B14F-4D97-AF65-F5344CB8AC3E}">
        <p14:creationId xmlns:p14="http://schemas.microsoft.com/office/powerpoint/2010/main" xmlns="" val="29342778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bg1"/>
              </a:gs>
              <a:gs pos="41000">
                <a:srgbClr val="FF0000"/>
              </a:gs>
              <a:gs pos="74000">
                <a:srgbClr val="C00000"/>
              </a:gs>
              <a:gs pos="9400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effectLst/>
          <a:scene3d>
            <a:camera prst="orthographicFront"/>
            <a:lightRig rig="flood" dir="t"/>
          </a:scene3d>
          <a:sp3d prstMaterial="translucentPowder">
            <a:bevelT w="114300" prst="artDeco"/>
            <a:bevelB/>
          </a:sp3d>
        </p:spPr>
        <p:txBody>
          <a:bodyPr>
            <a:normAutofit/>
          </a:bodyPr>
          <a:lstStyle/>
          <a:p>
            <a:pPr algn="ctr"/>
            <a:r>
              <a:rPr lang="tr-TR" sz="66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ODTÜ MEZUNLARI DERNEĞİ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021"/>
            <a:ext cx="1463040" cy="1463040"/>
          </a:xfrm>
        </p:spPr>
      </p:pic>
      <p:sp>
        <p:nvSpPr>
          <p:cNvPr id="5" name="İçerik Yer Tutucusu 4"/>
          <p:cNvSpPr>
            <a:spLocks noGrp="1"/>
          </p:cNvSpPr>
          <p:nvPr>
            <p:ph sz="half" idx="2"/>
          </p:nvPr>
        </p:nvSpPr>
        <p:spPr>
          <a:xfrm>
            <a:off x="104363" y="1828800"/>
            <a:ext cx="11997128" cy="5006324"/>
          </a:xfrm>
          <a:pattFill prst="pct5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ÖĞRETİM ELEMANLARI DERNEĞİ</a:t>
            </a:r>
          </a:p>
          <a:p>
            <a:pPr marL="0" indent="0" algn="ctr">
              <a:buNone/>
            </a:pPr>
            <a:endParaRPr lang="tr-TR" sz="5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37D4830C-D65B-4721-A489-5F1E53DA3360}"/>
              </a:ext>
            </a:extLst>
          </p:cNvPr>
          <p:cNvSpPr txBox="1"/>
          <p:nvPr/>
        </p:nvSpPr>
        <p:spPr>
          <a:xfrm rot="19956130">
            <a:off x="906664" y="4070351"/>
            <a:ext cx="2570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 Haziran 2018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D758464C-676A-4030-8A8C-4AE650D1A229}"/>
              </a:ext>
            </a:extLst>
          </p:cNvPr>
          <p:cNvSpPr txBox="1"/>
          <p:nvPr/>
        </p:nvSpPr>
        <p:spPr>
          <a:xfrm>
            <a:off x="5704514" y="3850547"/>
            <a:ext cx="35554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PERSONEL TOPLANTISI</a:t>
            </a:r>
          </a:p>
          <a:p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ÖED TOPLANTISI</a:t>
            </a:r>
          </a:p>
        </p:txBody>
      </p:sp>
    </p:spTree>
    <p:extLst>
      <p:ext uri="{BB962C8B-B14F-4D97-AF65-F5344CB8AC3E}">
        <p14:creationId xmlns:p14="http://schemas.microsoft.com/office/powerpoint/2010/main" xmlns="" val="28624242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3931</TotalTime>
  <Words>686</Words>
  <Application>Microsoft Office PowerPoint</Application>
  <PresentationFormat>Özel</PresentationFormat>
  <Paragraphs>218</Paragraphs>
  <Slides>45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45</vt:i4>
      </vt:variant>
    </vt:vector>
  </HeadingPairs>
  <TitlesOfParts>
    <vt:vector size="46" baseType="lpstr">
      <vt:lpstr>HDOfficeLightV0</vt:lpstr>
      <vt:lpstr>Slayt 1</vt:lpstr>
      <vt:lpstr>ANISINA SAYGIYLA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  <vt:lpstr>  ODTÜ MEZUNLARI DERNEĞİ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Windows Kullanıcısı</dc:creator>
  <cp:lastModifiedBy>User</cp:lastModifiedBy>
  <cp:revision>140</cp:revision>
  <dcterms:created xsi:type="dcterms:W3CDTF">2018-10-22T08:21:22Z</dcterms:created>
  <dcterms:modified xsi:type="dcterms:W3CDTF">2019-01-11T15:54:07Z</dcterms:modified>
</cp:coreProperties>
</file>